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32" r:id="rId2"/>
    <p:sldId id="302" r:id="rId3"/>
    <p:sldId id="279" r:id="rId4"/>
    <p:sldId id="331" r:id="rId5"/>
    <p:sldId id="304" r:id="rId6"/>
    <p:sldId id="303" r:id="rId7"/>
    <p:sldId id="306" r:id="rId8"/>
    <p:sldId id="307" r:id="rId9"/>
    <p:sldId id="308" r:id="rId10"/>
    <p:sldId id="334" r:id="rId11"/>
    <p:sldId id="333" r:id="rId12"/>
    <p:sldId id="310" r:id="rId13"/>
    <p:sldId id="30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25A"/>
    <a:srgbClr val="F7941D"/>
    <a:srgbClr val="6C150E"/>
    <a:srgbClr val="333333"/>
    <a:srgbClr val="2D426A"/>
    <a:srgbClr val="4A5650"/>
    <a:srgbClr val="2F747F"/>
    <a:srgbClr val="41A7BF"/>
    <a:srgbClr val="0E6794"/>
    <a:srgbClr val="0549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94994" autoAdjust="0"/>
  </p:normalViewPr>
  <p:slideViewPr>
    <p:cSldViewPr>
      <p:cViewPr varScale="1">
        <p:scale>
          <a:sx n="106" d="100"/>
          <a:sy n="106" d="100"/>
        </p:scale>
        <p:origin x="138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03559-DE3C-4957-B8BF-39AC9C02E313}" type="datetimeFigureOut">
              <a:rPr lang="uk-UA" smtClean="0"/>
              <a:t>11.08.2026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4E254-D8D5-4FA6-B6CB-EA1013C859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4219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158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0839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8228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2371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82997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7518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76847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98572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2490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D0259-D458-774B-C1DE-C06A782C3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9E35053-938D-42F1-D0D5-22C65E426E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082D35D-ED19-35FB-8313-A14BC258C1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3508D26-AFB9-6E7D-BD15-6EF35208C5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06753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89322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38726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712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289E6-F6AA-490C-B741-075263574D2E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611560" y="692696"/>
            <a:ext cx="8064896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4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Молитва для </a:t>
            </a:r>
            <a:r>
              <a:rPr lang="ru-RU" sz="48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велетнів</a:t>
            </a:r>
            <a:endParaRPr lang="en-US" sz="48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380C79C-9692-91F4-96A5-5545FE2B5C14}"/>
              </a:ext>
            </a:extLst>
          </p:cNvPr>
          <p:cNvSpPr txBox="1">
            <a:spLocks/>
          </p:cNvSpPr>
          <p:nvPr/>
        </p:nvSpPr>
        <p:spPr>
          <a:xfrm>
            <a:off x="359532" y="1772816"/>
            <a:ext cx="8424936" cy="36004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БАГАТО МОЛИТВИ —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багато</a:t>
            </a:r>
            <a:r>
              <a:rPr lang="en-US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благословіння</a:t>
            </a:r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</a:t>
            </a:r>
          </a:p>
          <a:p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ru-RU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МАЛО МОЛИТВИ —</a:t>
            </a:r>
            <a:r>
              <a:rPr lang="en-US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мало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благословіння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</a:t>
            </a:r>
            <a:r>
              <a:rPr lang="en-US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sz="2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sz="2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НЕМАЄ МОЛИТВИ —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немає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благословіння</a:t>
            </a:r>
            <a:r>
              <a:rPr lang="en-US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6306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230851" y="1052736"/>
            <a:ext cx="2682298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Джон </a:t>
            </a:r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Веслі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467544" y="2132856"/>
            <a:ext cx="8424936" cy="241226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5200" b="1" i="1" spc="-150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«Бог не робить </a:t>
            </a:r>
            <a:r>
              <a:rPr lang="ru-RU" sz="5200" b="1" i="1" spc="-150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нічого</a:t>
            </a:r>
            <a:r>
              <a:rPr lang="ru-RU" sz="5200" b="1" i="1" spc="-150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5200" b="1" i="1" spc="-150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крім</a:t>
            </a:r>
            <a:r>
              <a:rPr lang="ru-RU" sz="5200" b="1" i="1" spc="-150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як у </a:t>
            </a:r>
            <a:r>
              <a:rPr lang="ru-RU" sz="5200" b="1" i="1" spc="-150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відповідь</a:t>
            </a:r>
            <a:r>
              <a:rPr lang="ru-RU" sz="5200" b="1" i="1" spc="-150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на молитву з </a:t>
            </a:r>
            <a:r>
              <a:rPr lang="ru-RU" sz="5200" b="1" i="1" spc="-150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вірою</a:t>
            </a:r>
            <a:r>
              <a:rPr lang="ru-RU" sz="5200" b="1" i="1" spc="-150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».  	</a:t>
            </a:r>
            <a:endParaRPr lang="en-US" sz="5200" b="1" i="1" spc="-150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41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7A965C6-9D9E-0794-55C9-9CA7ED786A44}"/>
              </a:ext>
            </a:extLst>
          </p:cNvPr>
          <p:cNvSpPr txBox="1">
            <a:spLocks/>
          </p:cNvSpPr>
          <p:nvPr/>
        </p:nvSpPr>
        <p:spPr>
          <a:xfrm>
            <a:off x="827584" y="1484784"/>
            <a:ext cx="7488832" cy="36004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6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МОЛИТВА </a:t>
            </a:r>
            <a:r>
              <a:rPr lang="ru-RU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—</a:t>
            </a:r>
            <a:r>
              <a:rPr lang="ru-RU" sz="6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6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r>
              <a:rPr lang="ru-RU" sz="60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</a:t>
            </a:r>
            <a:r>
              <a:rPr lang="ru-RU" sz="6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60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об’єднання</a:t>
            </a:r>
            <a:r>
              <a:rPr lang="ru-RU" sz="6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сил з Богом </a:t>
            </a:r>
            <a:r>
              <a:rPr lang="ru-RU" sz="60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проти</a:t>
            </a:r>
            <a:r>
              <a:rPr lang="ru-RU" sz="6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ворога. </a:t>
            </a:r>
            <a:endParaRPr lang="en-US" sz="60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51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7A965C6-9D9E-0794-55C9-9CA7ED786A44}"/>
              </a:ext>
            </a:extLst>
          </p:cNvPr>
          <p:cNvSpPr txBox="1">
            <a:spLocks/>
          </p:cNvSpPr>
          <p:nvPr/>
        </p:nvSpPr>
        <p:spPr>
          <a:xfrm>
            <a:off x="0" y="-171400"/>
            <a:ext cx="9144000" cy="655272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Поспішіть</a:t>
            </a:r>
            <a:r>
              <a:rPr lang="ru-RU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на </a:t>
            </a:r>
            <a:r>
              <a:rPr lang="ru-RU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місце</a:t>
            </a:r>
            <a:r>
              <a:rPr lang="ru-RU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молитви</a:t>
            </a: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r>
              <a:rPr lang="en-US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4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1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4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«Давайте </a:t>
            </a:r>
            <a:r>
              <a:rPr lang="ru-RU" sz="48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підемо</a:t>
            </a:r>
            <a:r>
              <a:rPr lang="ru-RU" sz="4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48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щоб</a:t>
            </a:r>
            <a:r>
              <a:rPr lang="ru-RU" sz="4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8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помолитися</a:t>
            </a:r>
            <a:r>
              <a:rPr lang="ru-RU" sz="4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перед </a:t>
            </a:r>
            <a:r>
              <a:rPr lang="ru-RU" sz="48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обличчям</a:t>
            </a:r>
            <a:r>
              <a:rPr lang="ru-RU" sz="4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Господа, </a:t>
            </a:r>
            <a:r>
              <a:rPr lang="ru-RU" sz="48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шукаючи</a:t>
            </a:r>
            <a:r>
              <a:rPr lang="ru-RU" sz="4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8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прихильності</a:t>
            </a:r>
            <a:r>
              <a:rPr lang="ru-RU" sz="4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Господа </a:t>
            </a:r>
            <a:r>
              <a:rPr lang="ru-RU" sz="48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Саваота</a:t>
            </a:r>
            <a:r>
              <a:rPr lang="en-US" sz="4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uk-UA" sz="4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Піду також і я</a:t>
            </a:r>
            <a:r>
              <a:rPr lang="ru-RU" sz="4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».</a:t>
            </a:r>
            <a:r>
              <a:rPr lang="en-US" sz="4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Зах</a:t>
            </a:r>
            <a:r>
              <a:rPr lang="uk-UA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8:21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3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49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347864" y="486402"/>
            <a:ext cx="2232248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1Тим. 2:8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359532" y="908596"/>
            <a:ext cx="8424936" cy="1872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«Я хочу, </a:t>
            </a:r>
            <a:r>
              <a:rPr lang="ru-RU" sz="4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щоби</a:t>
            </a:r>
            <a:r>
              <a:rPr lang="ru-RU" sz="4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чоловіки</a:t>
            </a:r>
            <a:r>
              <a:rPr lang="ru-RU" sz="4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молилися</a:t>
            </a:r>
            <a:r>
              <a:rPr lang="ru-RU" sz="4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на кожному </a:t>
            </a:r>
            <a:r>
              <a:rPr lang="ru-RU" sz="4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місці</a:t>
            </a:r>
            <a:r>
              <a:rPr lang="ru-RU" sz="4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4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здіймаючи</a:t>
            </a:r>
            <a:r>
              <a:rPr lang="ru-RU" sz="4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чисті</a:t>
            </a:r>
            <a:r>
              <a:rPr lang="ru-RU" sz="4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руки». </a:t>
            </a:r>
            <a:endParaRPr lang="en-US" sz="40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C693C8FB-5593-03D9-232D-E3A96917D63E}"/>
              </a:ext>
            </a:extLst>
          </p:cNvPr>
          <p:cNvSpPr txBox="1">
            <a:spLocks/>
          </p:cNvSpPr>
          <p:nvPr/>
        </p:nvSpPr>
        <p:spPr>
          <a:xfrm>
            <a:off x="0" y="3418395"/>
            <a:ext cx="9144000" cy="429309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lnSpc>
                <a:spcPct val="114000"/>
              </a:lnSpc>
            </a:pPr>
            <a:r>
              <a:rPr lang="ru-RU" sz="3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а) «</a:t>
            </a:r>
            <a:r>
              <a:rPr lang="ru-RU" sz="36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Досягати</a:t>
            </a:r>
            <a:r>
              <a:rPr lang="ru-RU" sz="3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ЧОЛОВІКІВ/ЖІНОК для Христа»</a:t>
            </a:r>
          </a:p>
          <a:p>
            <a:pPr algn="l">
              <a:lnSpc>
                <a:spcPct val="114000"/>
              </a:lnSpc>
            </a:pPr>
            <a:r>
              <a:rPr lang="ru-RU" sz="3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б) «</a:t>
            </a:r>
            <a:r>
              <a:rPr lang="ru-RU" sz="36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Працювати</a:t>
            </a:r>
            <a:r>
              <a:rPr lang="ru-RU" sz="3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з</a:t>
            </a:r>
            <a:r>
              <a:rPr lang="en-US" sz="3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3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ЧОЛОВІКАМИ/ </a:t>
            </a:r>
            <a:r>
              <a:rPr lang="ru-RU" sz="3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ЖІНКАМИ»</a:t>
            </a:r>
          </a:p>
          <a:p>
            <a:pPr algn="l">
              <a:lnSpc>
                <a:spcPct val="114000"/>
              </a:lnSpc>
            </a:pPr>
            <a:r>
              <a:rPr lang="ru-RU" sz="3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в) «</a:t>
            </a:r>
            <a:r>
              <a:rPr lang="ru-RU" sz="36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Зрощувати</a:t>
            </a:r>
            <a:r>
              <a:rPr lang="ru-RU" sz="3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ЧОЛОВІКІВ/ЖІНОК для Бога»</a:t>
            </a:r>
          </a:p>
          <a:p>
            <a:pPr algn="l">
              <a:lnSpc>
                <a:spcPct val="150000"/>
              </a:lnSpc>
            </a:pPr>
            <a:endParaRPr lang="ru-RU" sz="23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>
              <a:lnSpc>
                <a:spcPct val="150000"/>
              </a:lnSpc>
            </a:pPr>
            <a:endParaRPr lang="en-US" sz="23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01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949BB6-9B7C-4BAA-D8AF-028953AEB065}"/>
              </a:ext>
            </a:extLst>
          </p:cNvPr>
          <p:cNvSpPr txBox="1">
            <a:spLocks/>
          </p:cNvSpPr>
          <p:nvPr/>
        </p:nvSpPr>
        <p:spPr>
          <a:xfrm>
            <a:off x="971600" y="836712"/>
            <a:ext cx="7560840" cy="331236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«Господи, пошли мене до того, </a:t>
            </a:r>
            <a:r>
              <a:rPr lang="ru-RU" sz="5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хто</a:t>
            </a:r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має</a:t>
            </a:r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потребу </a:t>
            </a:r>
            <a:r>
              <a:rPr lang="ru-RU" sz="5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пізнати</a:t>
            </a:r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Тебе»</a:t>
            </a:r>
            <a:endParaRPr lang="en-US" sz="54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67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638358" y="1612999"/>
            <a:ext cx="2016224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29:2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467544" y="2117055"/>
            <a:ext cx="8424936" cy="160291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Віддайте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Господеві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славу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Його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Імені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поклоніться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Господеві</a:t>
            </a:r>
            <a:b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пишноті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святості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! </a:t>
            </a:r>
            <a:endParaRPr lang="en-US" sz="3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D0C9C1E-815D-E6BF-717A-A800E52AE594}"/>
              </a:ext>
            </a:extLst>
          </p:cNvPr>
          <p:cNvSpPr txBox="1">
            <a:spLocks/>
          </p:cNvSpPr>
          <p:nvPr/>
        </p:nvSpPr>
        <p:spPr>
          <a:xfrm>
            <a:off x="3563888" y="3953496"/>
            <a:ext cx="2016224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34:4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8D45960-3916-A640-0FBF-241966E606C8}"/>
              </a:ext>
            </a:extLst>
          </p:cNvPr>
          <p:cNvSpPr txBox="1">
            <a:spLocks/>
          </p:cNvSpPr>
          <p:nvPr/>
        </p:nvSpPr>
        <p:spPr>
          <a:xfrm>
            <a:off x="467544" y="4600099"/>
            <a:ext cx="8424936" cy="160291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Величайте Господа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зі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мною; давайте разом </a:t>
            </a:r>
            <a:b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прославимо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Його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Ім'я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  <a:endParaRPr lang="en-US" sz="3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EA870A8-B73B-7260-B1B3-CCB9EF82485D}"/>
              </a:ext>
            </a:extLst>
          </p:cNvPr>
          <p:cNvSpPr txBox="1">
            <a:spLocks/>
          </p:cNvSpPr>
          <p:nvPr/>
        </p:nvSpPr>
        <p:spPr>
          <a:xfrm>
            <a:off x="647564" y="476672"/>
            <a:ext cx="8064896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ГІДНА БОГА ХВАЛА </a:t>
            </a:r>
            <a:endParaRPr lang="en-US" sz="48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97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491880" y="648912"/>
            <a:ext cx="2016224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57:6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467544" y="1178014"/>
            <a:ext cx="8424936" cy="160291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Будь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звеличений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понад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небеса, Боже, і над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усією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землею</a:t>
            </a:r>
            <a:b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хай буде слава Твоя!</a:t>
            </a:r>
            <a:endParaRPr lang="en-US" sz="3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D0C9C1E-815D-E6BF-717A-A800E52AE594}"/>
              </a:ext>
            </a:extLst>
          </p:cNvPr>
          <p:cNvSpPr txBox="1">
            <a:spLocks/>
          </p:cNvSpPr>
          <p:nvPr/>
        </p:nvSpPr>
        <p:spPr>
          <a:xfrm>
            <a:off x="3311860" y="3284984"/>
            <a:ext cx="2520280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107:32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8D45960-3916-A640-0FBF-241966E606C8}"/>
              </a:ext>
            </a:extLst>
          </p:cNvPr>
          <p:cNvSpPr txBox="1">
            <a:spLocks/>
          </p:cNvSpPr>
          <p:nvPr/>
        </p:nvSpPr>
        <p:spPr>
          <a:xfrm>
            <a:off x="467544" y="3933056"/>
            <a:ext cx="8424936" cy="21602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Нехай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Його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величають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на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народних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зібраннях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і в радах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старійшин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хай</a:t>
            </a:r>
            <a:b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прославляють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Його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  <a:endParaRPr lang="en-US" sz="3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81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635896" y="725491"/>
            <a:ext cx="1872208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Іс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25:1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467544" y="1301555"/>
            <a:ext cx="8424936" cy="181893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Господи,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Ти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-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мій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Бог!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Прославлятиму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Тебе,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оспівуватиму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Твоє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Ім'я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бо</a:t>
            </a:r>
            <a:b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Ти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звершив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дивовижні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речі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прадавні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задуми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-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певні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й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правдиві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! </a:t>
            </a:r>
            <a:endParaRPr lang="en-US" sz="30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D0C9C1E-815D-E6BF-717A-A800E52AE594}"/>
              </a:ext>
            </a:extLst>
          </p:cNvPr>
          <p:cNvSpPr txBox="1">
            <a:spLocks/>
          </p:cNvSpPr>
          <p:nvPr/>
        </p:nvSpPr>
        <p:spPr>
          <a:xfrm>
            <a:off x="3545886" y="3645024"/>
            <a:ext cx="2052228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Об. 19:7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8D45960-3916-A640-0FBF-241966E606C8}"/>
              </a:ext>
            </a:extLst>
          </p:cNvPr>
          <p:cNvSpPr txBox="1">
            <a:spLocks/>
          </p:cNvSpPr>
          <p:nvPr/>
        </p:nvSpPr>
        <p:spPr>
          <a:xfrm>
            <a:off x="359532" y="4221088"/>
            <a:ext cx="8424936" cy="181893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Радіймо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та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веселімося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b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віддаймо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славу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Йому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тому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що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прийшло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весілля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Агнця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і</a:t>
            </a:r>
            <a:b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Його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дружина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приготувала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себе!</a:t>
            </a:r>
            <a:endParaRPr lang="en-US" sz="30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59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A81143-F7A2-AD2D-DE0F-760F5B872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4FCB633-EE1B-BC92-AB62-49EEFD220817}"/>
              </a:ext>
            </a:extLst>
          </p:cNvPr>
          <p:cNvSpPr txBox="1">
            <a:spLocks/>
          </p:cNvSpPr>
          <p:nvPr/>
        </p:nvSpPr>
        <p:spPr>
          <a:xfrm>
            <a:off x="359532" y="188640"/>
            <a:ext cx="8424936" cy="181893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Вступне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особисте слово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привітання</a:t>
            </a:r>
            <a:endParaRPr lang="ru-RU" sz="30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брата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двом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іншим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братам</a:t>
            </a:r>
          </a:p>
          <a:p>
            <a:r>
              <a:rPr lang="ru-RU" sz="18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ru-RU" sz="18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адаптовані</a:t>
            </a:r>
            <a:r>
              <a:rPr lang="ru-RU" sz="18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вірші</a:t>
            </a:r>
            <a:r>
              <a:rPr lang="ru-RU" sz="18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для </a:t>
            </a:r>
            <a:r>
              <a:rPr lang="ru-RU" sz="18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особистого</a:t>
            </a:r>
            <a:r>
              <a:rPr lang="ru-RU" sz="18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благословіння</a:t>
            </a:r>
            <a:r>
              <a:rPr lang="ru-RU" sz="18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) </a:t>
            </a:r>
            <a:endParaRPr lang="en-US" sz="18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3BE2A47-51BD-CACC-7EEB-58E99F744830}"/>
              </a:ext>
            </a:extLst>
          </p:cNvPr>
          <p:cNvSpPr txBox="1">
            <a:spLocks/>
          </p:cNvSpPr>
          <p:nvPr/>
        </p:nvSpPr>
        <p:spPr>
          <a:xfrm>
            <a:off x="359532" y="6444924"/>
            <a:ext cx="8892480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lnSpc>
                <a:spcPct val="114000"/>
              </a:lnSpc>
            </a:pPr>
            <a:r>
              <a:rPr lang="ru-RU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Дорогі</a:t>
            </a: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брати</a:t>
            </a: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хотілося</a:t>
            </a: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б </a:t>
            </a:r>
            <a:r>
              <a:rPr lang="ru-RU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розпочати</a:t>
            </a: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наш час </a:t>
            </a:r>
            <a:r>
              <a:rPr lang="ru-RU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спільної</a:t>
            </a: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молитви</a:t>
            </a: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з того, </a:t>
            </a:r>
            <a:r>
              <a:rPr lang="ru-RU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щоб</a:t>
            </a: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воздати</a:t>
            </a: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славу і честь Богу </a:t>
            </a:r>
            <a:r>
              <a:rPr lang="ru-RU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Отцю</a:t>
            </a: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Ісусу</a:t>
            </a: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Месії</a:t>
            </a: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і Святому Духу. Будь ласка, </a:t>
            </a:r>
            <a:r>
              <a:rPr lang="ru-RU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зробіть</a:t>
            </a: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</a:t>
            </a: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привітавши</a:t>
            </a: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один одного </a:t>
            </a:r>
            <a:r>
              <a:rPr lang="ru-RU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особливим</a:t>
            </a: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біблійним</a:t>
            </a: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віршем</a:t>
            </a: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благословіння</a:t>
            </a: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 </a:t>
            </a:r>
          </a:p>
          <a:p>
            <a:pPr algn="l">
              <a:lnSpc>
                <a:spcPct val="114000"/>
              </a:lnSpc>
            </a:pPr>
            <a:r>
              <a:rPr lang="ru-RU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Синім</a:t>
            </a: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шрифтом </a:t>
            </a:r>
            <a:r>
              <a:rPr lang="ru-RU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надруковано</a:t>
            </a: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інструкції</a:t>
            </a: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чорним</a:t>
            </a: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— </a:t>
            </a:r>
            <a:r>
              <a:rPr lang="ru-RU" sz="2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запропонована</a:t>
            </a:r>
            <a:r>
              <a:rPr lang="ru-RU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молитва.</a:t>
            </a:r>
          </a:p>
          <a:p>
            <a:pPr algn="l">
              <a:lnSpc>
                <a:spcPct val="114000"/>
              </a:lnSpc>
            </a:pPr>
            <a:endParaRPr lang="ru-RU" sz="28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847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3F6000-0C91-4D7D-3149-64B693892D19}"/>
              </a:ext>
            </a:extLst>
          </p:cNvPr>
          <p:cNvSpPr txBox="1">
            <a:spLocks/>
          </p:cNvSpPr>
          <p:nvPr/>
        </p:nvSpPr>
        <p:spPr>
          <a:xfrm>
            <a:off x="611560" y="3573016"/>
            <a:ext cx="8208912" cy="150599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br>
              <a:rPr lang="uk-UA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uk-UA" sz="4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</a:t>
            </a:r>
            <a:r>
              <a:rPr lang="ru-RU" sz="4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Мета </a:t>
            </a:r>
            <a:r>
              <a:rPr lang="ru-RU" sz="4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молитви</a:t>
            </a:r>
            <a:r>
              <a:rPr lang="ru-RU" sz="4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полягає</a:t>
            </a:r>
            <a:r>
              <a:rPr lang="ru-RU" sz="4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не в тому, </a:t>
            </a:r>
            <a:r>
              <a:rPr lang="ru-RU" sz="4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щоб</a:t>
            </a:r>
            <a:r>
              <a:rPr lang="ru-RU" sz="4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переконати</a:t>
            </a:r>
            <a:r>
              <a:rPr lang="ru-RU" sz="4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Бога </a:t>
            </a:r>
            <a:r>
              <a:rPr lang="ru-RU" sz="4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чи</a:t>
            </a:r>
            <a:r>
              <a:rPr lang="ru-RU" sz="4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вплинути</a:t>
            </a:r>
            <a:r>
              <a:rPr lang="ru-RU" sz="4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на </a:t>
            </a:r>
            <a:r>
              <a:rPr lang="ru-RU" sz="4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Нього</a:t>
            </a:r>
            <a:r>
              <a:rPr lang="ru-RU" sz="4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а в </a:t>
            </a:r>
            <a:r>
              <a:rPr lang="ru-RU" sz="4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об'єднанні</a:t>
            </a:r>
            <a:r>
              <a:rPr lang="ru-RU" sz="4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сил з НИМ </a:t>
            </a:r>
            <a:r>
              <a:rPr lang="ru-RU" sz="4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проти</a:t>
            </a:r>
            <a:r>
              <a:rPr lang="ru-RU" sz="4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ворога</a:t>
            </a:r>
            <a:r>
              <a:rPr lang="uk-UA" sz="4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?» </a:t>
            </a:r>
          </a:p>
        </p:txBody>
      </p:sp>
    </p:spTree>
    <p:extLst>
      <p:ext uri="{BB962C8B-B14F-4D97-AF65-F5344CB8AC3E}">
        <p14:creationId xmlns:p14="http://schemas.microsoft.com/office/powerpoint/2010/main" val="386512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5AA8AE-BA9E-BAF0-DE5A-8AA552D951CA}"/>
              </a:ext>
            </a:extLst>
          </p:cNvPr>
          <p:cNvSpPr txBox="1">
            <a:spLocks/>
          </p:cNvSpPr>
          <p:nvPr/>
        </p:nvSpPr>
        <p:spPr>
          <a:xfrm>
            <a:off x="542508" y="332656"/>
            <a:ext cx="8064896" cy="122413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Не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забувайте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про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нашого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ворога</a:t>
            </a:r>
            <a:endParaRPr lang="en-US" sz="44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F22E223-27B5-BB5A-36D0-8AE9CF618886}"/>
              </a:ext>
            </a:extLst>
          </p:cNvPr>
          <p:cNvSpPr txBox="1">
            <a:spLocks/>
          </p:cNvSpPr>
          <p:nvPr/>
        </p:nvSpPr>
        <p:spPr>
          <a:xfrm>
            <a:off x="110460" y="1844824"/>
            <a:ext cx="8496944" cy="446449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uk-UA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«Сатана найбільше зацікавлений у тому, щоб святі не молилися. </a:t>
            </a:r>
          </a:p>
          <a:p>
            <a:pPr algn="l"/>
            <a:endParaRPr lang="uk-UA" sz="3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r>
              <a:rPr lang="uk-UA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Християни, які моляться, – небезпечні християни. </a:t>
            </a:r>
          </a:p>
          <a:p>
            <a:pPr algn="l"/>
            <a:endParaRPr lang="uk-UA" sz="3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r>
              <a:rPr lang="uk-UA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Тож сатана робить все можливе і неможливе, аби перешкодити нам спілкуватися з Богом». </a:t>
            </a:r>
          </a:p>
        </p:txBody>
      </p:sp>
    </p:spTree>
    <p:extLst>
      <p:ext uri="{BB962C8B-B14F-4D97-AF65-F5344CB8AC3E}">
        <p14:creationId xmlns:p14="http://schemas.microsoft.com/office/powerpoint/2010/main" val="368649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3F6000-0C91-4D7D-3149-64B693892D19}"/>
              </a:ext>
            </a:extLst>
          </p:cNvPr>
          <p:cNvSpPr txBox="1">
            <a:spLocks/>
          </p:cNvSpPr>
          <p:nvPr/>
        </p:nvSpPr>
        <p:spPr>
          <a:xfrm>
            <a:off x="480370" y="1124744"/>
            <a:ext cx="8208912" cy="150599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1. </a:t>
            </a:r>
            <a:br>
              <a:rPr lang="uk-UA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uk-UA" sz="4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«Що найкраще сталося цього тижня?» 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7EB6208-C3C2-29C0-0190-72BB0B4F4F37}"/>
              </a:ext>
            </a:extLst>
          </p:cNvPr>
          <p:cNvSpPr txBox="1">
            <a:spLocks/>
          </p:cNvSpPr>
          <p:nvPr/>
        </p:nvSpPr>
        <p:spPr>
          <a:xfrm>
            <a:off x="480370" y="3429000"/>
            <a:ext cx="8352928" cy="150599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2.</a:t>
            </a:r>
            <a:r>
              <a:rPr lang="uk-UA" sz="4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uk-UA" sz="4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uk-UA" sz="4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«Що найгірше сталося цього тижня?»</a:t>
            </a:r>
          </a:p>
        </p:txBody>
      </p:sp>
    </p:spTree>
    <p:extLst>
      <p:ext uri="{BB962C8B-B14F-4D97-AF65-F5344CB8AC3E}">
        <p14:creationId xmlns:p14="http://schemas.microsoft.com/office/powerpoint/2010/main" val="202805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1377</TotalTime>
  <Words>440</Words>
  <Application>Microsoft Office PowerPoint</Application>
  <PresentationFormat>Екран (4:3)</PresentationFormat>
  <Paragraphs>59</Paragraphs>
  <Slides>13</Slides>
  <Notes>13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18" baseType="lpstr">
      <vt:lpstr>Arial</vt:lpstr>
      <vt:lpstr>Calibri</vt:lpstr>
      <vt:lpstr>Georgia</vt:lpstr>
      <vt:lpstr>Verdana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Light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Dkey</dc:creator>
  <cp:lastModifiedBy>Dubenchuk Ivanka</cp:lastModifiedBy>
  <cp:revision>224</cp:revision>
  <dcterms:created xsi:type="dcterms:W3CDTF">2011-03-25T18:27:23Z</dcterms:created>
  <dcterms:modified xsi:type="dcterms:W3CDTF">2026-08-11T14:36:20Z</dcterms:modified>
</cp:coreProperties>
</file>